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096B8B-F6D9-9168-35E9-084F848B9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F57AC3D-6271-E099-42C8-DA43502CF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3C1B7FC-9BEC-1753-498B-BB7405352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530EE1-62BE-B199-DB24-EACC6436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B175BA-7C6C-8155-DD99-3987BE9C0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2109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2BAC07-39A5-D082-DA68-7EEF2512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D0C184F-B037-4C36-1BBC-9EB9FDFC02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AEF94C-7948-DE27-FE5A-7D7E35467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EA8FDAC-E576-9F32-909D-E5FE2FF1B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55E316-AA16-1DC1-ADFB-CD0F0E844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156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198C8D1-CB21-3159-279E-1181CE3C03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FB4AC1A-65AA-4DCC-E87C-214D1E829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A4C8E4-F783-B867-C87C-E969B86C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CFA5FFA-BEA2-4C4F-96F9-0599669EE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6257D1A-9BDE-73E8-71C3-049DE4488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942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7F388-402F-1C55-03EC-E909CFB52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C0593A-B63A-8ADA-EC41-2E4038824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901B25-88DE-866E-10CD-136A19D5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439000-8123-F910-DCB6-78BF409B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3D0145-E947-4768-7D1A-85C7659B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683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B75735-C0BC-5D3B-86AC-3009E0A8C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C211A4A-F59E-7CAB-3C13-C2D4A8EEA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D826C6-2312-B184-0CA7-556933805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208A1F-1F1A-95B4-9620-61F3C565D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E5AB3E-7370-3C23-D987-C0FED174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4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FD1E4B-6C19-488F-7539-273AD4724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AD6D8F-C0D9-BCF0-FF5F-A140B1D8EB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5681D7-25CF-6DB8-07E7-6193B8941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94AD5A4-CC6B-7D0B-7C20-0F7BBD4A1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52471B-A001-E22E-1D8F-7CA9E8EB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55C797E-4BC3-44E8-40A6-BE929773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5346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98DF2D-A98F-E635-C591-62613D43E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8AD0084-4E11-064A-BCEE-59630D5AB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DE601F1-7B99-D32B-82E3-676E21111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5A9D154-9DF6-9687-9C5B-2F9F80FE92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D75B44A-3233-513B-8CB3-B8A983B8DC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5D58751-EC02-4D7E-1F43-7430883A4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033AC8-BA3C-C3A7-BC34-8E99BE068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1EBA815-3E9A-9E24-3464-3E72C3CE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023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F9E6DF-B0F7-79B6-DAC6-4FD86A9E6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948DA94-A62C-A598-74D1-DB3F19529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BBA2C29-D74B-0887-0BFD-5829EC766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593367A-7B06-562A-5DE6-0CE7F826A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958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CC55568-A73A-098A-D021-3A0336DE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C952BFC-4BB7-5E93-E375-451D37ACA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E41DB98-2051-CE99-D5CC-78B4A73AB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278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999053-E401-C0E4-3545-63948C4F9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19E817-02DD-5F4C-D542-556B0EEB1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C411F32-9D95-B286-9205-5B7D2539E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C1F39A-DBFF-7F2A-C85A-5DFDDB511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FB2C186-741B-ABCA-D660-90BE467E5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04C8613-DE5B-EE99-0E20-6A3F76E9C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1180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B7F8CA-D6C5-D391-C8D1-5C59270E4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5C60D97-2DE3-E9CD-A1E5-E2C31333BA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658C1B2-A5B6-F17E-9C6F-AE0BBD69F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E6CA08C-E85A-0403-02D7-548E8BCE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A92E63-E233-D581-596B-8941651F5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AD099F8-504D-8B3C-2858-1428DA57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094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B6CF2D-0A7F-B6E0-0B39-411EDEDA0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89349A5-2D39-F1C9-535D-61C5A3C61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8A48DE-6B11-9A4D-A052-442C648367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EB69D-EAF0-4F73-9E22-4112693C3156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C23B22-031B-B0A9-6E57-D7465B71D7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557315-5E9C-FE68-3DCA-8D2A89469C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AD364-AA31-4A2A-BC3A-FECAF30B8C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13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flailds2026.org/instructions-for-author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568C2D9-BC60-353F-6B0F-0C582FAA57A6}"/>
              </a:ext>
            </a:extLst>
          </p:cNvPr>
          <p:cNvSpPr txBox="1"/>
          <p:nvPr/>
        </p:nvSpPr>
        <p:spPr>
          <a:xfrm>
            <a:off x="1010240" y="631596"/>
            <a:ext cx="101715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400" dirty="0"/>
              <a:t>Title </a:t>
            </a:r>
            <a:r>
              <a:rPr lang="it-IT" sz="4400" dirty="0" err="1"/>
              <a:t>goes</a:t>
            </a:r>
            <a:r>
              <a:rPr lang="it-IT" sz="4400" dirty="0"/>
              <a:t> </a:t>
            </a:r>
            <a:r>
              <a:rPr lang="it-IT" sz="4400" dirty="0" err="1"/>
              <a:t>here</a:t>
            </a:r>
            <a:r>
              <a:rPr lang="it-IT" sz="4400" dirty="0"/>
              <a:t>. Do </a:t>
            </a:r>
            <a:r>
              <a:rPr lang="it-IT" sz="4400" dirty="0" err="1"/>
              <a:t>not</a:t>
            </a:r>
            <a:r>
              <a:rPr lang="it-IT" sz="4400" dirty="0"/>
              <a:t> </a:t>
            </a:r>
            <a:r>
              <a:rPr lang="it-IT" sz="4400" dirty="0" err="1"/>
              <a:t>change</a:t>
            </a:r>
            <a:r>
              <a:rPr lang="it-IT" sz="4400" dirty="0"/>
              <a:t> the font and </a:t>
            </a:r>
            <a:r>
              <a:rPr lang="it-IT" sz="4400" dirty="0" err="1"/>
              <a:t>other</a:t>
            </a:r>
            <a:r>
              <a:rPr lang="it-IT" sz="4400" dirty="0"/>
              <a:t> text </a:t>
            </a:r>
            <a:r>
              <a:rPr lang="it-IT" sz="4400" dirty="0" err="1"/>
              <a:t>characteristics</a:t>
            </a:r>
            <a:endParaRPr lang="it-IT" sz="44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754B1A9-1716-3832-D995-F1D7000FF636}"/>
              </a:ext>
            </a:extLst>
          </p:cNvPr>
          <p:cNvSpPr txBox="1"/>
          <p:nvPr/>
        </p:nvSpPr>
        <p:spPr>
          <a:xfrm>
            <a:off x="1010238" y="3167389"/>
            <a:ext cx="101715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Author(s): </a:t>
            </a:r>
          </a:p>
          <a:p>
            <a:r>
              <a:rPr lang="it-IT" sz="2400" dirty="0" err="1"/>
              <a:t>Insert</a:t>
            </a:r>
            <a:r>
              <a:rPr lang="it-IT" sz="2400" dirty="0"/>
              <a:t> </a:t>
            </a:r>
            <a:r>
              <a:rPr lang="it-IT" sz="2400" dirty="0" err="1"/>
              <a:t>here</a:t>
            </a:r>
            <a:r>
              <a:rPr lang="it-IT" sz="2400" dirty="0"/>
              <a:t> list of </a:t>
            </a:r>
            <a:r>
              <a:rPr lang="it-IT" sz="2400" dirty="0" err="1"/>
              <a:t>authors</a:t>
            </a:r>
            <a:r>
              <a:rPr lang="it-IT" sz="2400" dirty="0"/>
              <a:t> with name, </a:t>
            </a:r>
            <a:r>
              <a:rPr lang="it-IT" sz="2400" dirty="0" err="1"/>
              <a:t>surname</a:t>
            </a:r>
            <a:r>
              <a:rPr lang="it-IT" sz="2400" dirty="0"/>
              <a:t> and </a:t>
            </a:r>
            <a:r>
              <a:rPr lang="it-IT" sz="2400" dirty="0" err="1"/>
              <a:t>organizations</a:t>
            </a:r>
            <a:r>
              <a:rPr lang="it-IT" sz="2400" dirty="0"/>
              <a:t> (optional). </a:t>
            </a:r>
            <a:r>
              <a:rPr lang="it-IT" sz="2400" dirty="0" err="1"/>
              <a:t>Leave</a:t>
            </a:r>
            <a:r>
              <a:rPr lang="it-IT" sz="2400" dirty="0"/>
              <a:t> contact information at the end.</a:t>
            </a:r>
          </a:p>
        </p:txBody>
      </p:sp>
    </p:spTree>
    <p:extLst>
      <p:ext uri="{BB962C8B-B14F-4D97-AF65-F5344CB8AC3E}">
        <p14:creationId xmlns:p14="http://schemas.microsoft.com/office/powerpoint/2010/main" val="1957102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61B444-C55B-6954-6135-B3E2D48C11B4}"/>
              </a:ext>
            </a:extLst>
          </p:cNvPr>
          <p:cNvSpPr txBox="1"/>
          <p:nvPr/>
        </p:nvSpPr>
        <p:spPr>
          <a:xfrm>
            <a:off x="216816" y="499621"/>
            <a:ext cx="1175522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0" dirty="0"/>
              <a:t>Insert your slides here.</a:t>
            </a:r>
          </a:p>
          <a:p>
            <a:r>
              <a:rPr lang="en-GB" noProof="0" dirty="0"/>
              <a:t>Please, follow these instructions: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All oral presentations must be max 20 minutes long (Q&amp;A will be at the end of the session);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There’s no limit of slides as long as the presentation is not longer than the abovementioned time;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You don’t have to change format, size, and orientation of this presentation;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You cannot change the background of these slides. The logo and website of the conference must be visible in every slide.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All other guidelines can be found online at </a:t>
            </a:r>
            <a:r>
              <a:rPr lang="en-GB" dirty="0">
                <a:hlinkClick r:id="rId2"/>
              </a:rPr>
              <a:t>https://www.iflailds2026.org/instructions-for-authors</a:t>
            </a:r>
            <a:r>
              <a:rPr lang="en-GB" dirty="0"/>
              <a:t>. </a:t>
            </a:r>
            <a:endParaRPr lang="en-GB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6838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3A5F6-5225-78B0-4222-7DF86EE83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CDE6089-62F2-27EF-1C35-7CEB130EB7E4}"/>
              </a:ext>
            </a:extLst>
          </p:cNvPr>
          <p:cNvSpPr txBox="1"/>
          <p:nvPr/>
        </p:nvSpPr>
        <p:spPr>
          <a:xfrm>
            <a:off x="216816" y="499621"/>
            <a:ext cx="11755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Final</a:t>
            </a:r>
            <a:r>
              <a:rPr lang="it-IT" dirty="0"/>
              <a:t> slide with </a:t>
            </a:r>
            <a:r>
              <a:rPr lang="it-IT" dirty="0" err="1"/>
              <a:t>contacts</a:t>
            </a:r>
            <a:r>
              <a:rPr lang="it-IT" dirty="0"/>
              <a:t> (optional)</a:t>
            </a:r>
          </a:p>
        </p:txBody>
      </p:sp>
    </p:spTree>
    <p:extLst>
      <p:ext uri="{BB962C8B-B14F-4D97-AF65-F5344CB8AC3E}">
        <p14:creationId xmlns:p14="http://schemas.microsoft.com/office/powerpoint/2010/main" val="39564149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152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Constanza Pelissero</dc:creator>
  <cp:lastModifiedBy>Constanza Pelissero</cp:lastModifiedBy>
  <cp:revision>13</cp:revision>
  <dcterms:created xsi:type="dcterms:W3CDTF">2024-05-16T14:12:54Z</dcterms:created>
  <dcterms:modified xsi:type="dcterms:W3CDTF">2026-04-29T10:21:50Z</dcterms:modified>
</cp:coreProperties>
</file>